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1</a:t>
            </a:r>
          </a:p>
        </p:txBody>
      </p:sp>
      <p:sp>
        <p:nvSpPr>
          <p:cNvPr id="3" name="Content Placeholder 2"/>
          <p:cNvSpPr>
            <a:spLocks noGrp="1"/>
          </p:cNvSpPr>
          <p:nvPr>
            <p:ph idx="1"/>
          </p:nvPr>
        </p:nvSpPr>
        <p:spPr/>
        <p:txBody>
          <a:bodyPr/>
          <a:lstStyle/>
          <a:p>
            <a:pPr>
              <a:defRPr sz="1800"/>
            </a:pPr>
            <a:r>
              <a:t>Perferendis mollit non fugiat occaecat incididunt. Esse reiciendis sapiente tenetur facere ullamco fugit odit aut voluptates incididunt. Occaecat quisquam excepteur dicta do tempor.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2</a:t>
            </a:r>
          </a:p>
        </p:txBody>
      </p:sp>
      <p:sp>
        <p:nvSpPr>
          <p:cNvPr id="3" name="Content Placeholder 2"/>
          <p:cNvSpPr>
            <a:spLocks noGrp="1"/>
          </p:cNvSpPr>
          <p:nvPr>
            <p:ph idx="1"/>
          </p:nvPr>
        </p:nvSpPr>
        <p:spPr/>
        <p:txBody>
          <a:bodyPr/>
          <a:lstStyle/>
          <a:p>
            <a:pPr>
              <a:defRPr sz="1800"/>
            </a:pPr>
            <a:r>
              <a:t>Cupidatat aut non asperiores rerum veritatis eius aspernatur nulla sequitur incididunt architecto numquam adipisci magna non id. Repellendus quaerat dolorum beatae ad sit perferendis illo possimus neque. Culpa in rem ad earum alias ab. Velit consequat eius tempora inventore consectetur sint inventore rem occaecat sapiente dolorum voluptatem necessitatibus nesciunt cupidatat.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3</a:t>
            </a:r>
          </a:p>
        </p:txBody>
      </p:sp>
      <p:sp>
        <p:nvSpPr>
          <p:cNvPr id="3" name="Content Placeholder 2"/>
          <p:cNvSpPr>
            <a:spLocks noGrp="1"/>
          </p:cNvSpPr>
          <p:nvPr>
            <p:ph idx="1"/>
          </p:nvPr>
        </p:nvSpPr>
        <p:spPr/>
        <p:txBody>
          <a:bodyPr/>
          <a:lstStyle/>
          <a:p>
            <a:pPr>
              <a:defRPr sz="1800"/>
            </a:pPr>
            <a:r>
              <a:t>Ipsum beatae magnam voluptatem labore ab possimus magnam incididunt quibusdam adipiscing repellendus dolorem anim culpa doloribus. Labore similique incidunt quaerat voluptates nostrud accusantium repellendus tempor. Laboris nulla autem culpa reprehenderit ut rerum alias.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4</a:t>
            </a:r>
          </a:p>
        </p:txBody>
      </p:sp>
      <p:sp>
        <p:nvSpPr>
          <p:cNvPr id="3" name="Content Placeholder 2"/>
          <p:cNvSpPr>
            <a:spLocks noGrp="1"/>
          </p:cNvSpPr>
          <p:nvPr>
            <p:ph idx="1"/>
          </p:nvPr>
        </p:nvSpPr>
        <p:spPr/>
        <p:txBody>
          <a:bodyPr/>
          <a:lstStyle/>
          <a:p>
            <a:pPr>
              <a:defRPr sz="1800"/>
            </a:pPr>
            <a:r>
              <a:t>Porro non ut veritatis do do modi eiusmod dolor modi pariatur dolore in fugit qui ea illo vitae. Placeat omnis adipiscing in exercitation sed. Modi eiusmod quibusdam molestiae ratione itaque amet tempor commodo saepe repellendus aute. Ipsum fuga adipisci voluptate labore minim nostrud ut debitis alias quae magna possimus ex irure ipsum ullamco adipiscing.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5</a:t>
            </a:r>
          </a:p>
        </p:txBody>
      </p:sp>
      <p:sp>
        <p:nvSpPr>
          <p:cNvPr id="3" name="Content Placeholder 2"/>
          <p:cNvSpPr>
            <a:spLocks noGrp="1"/>
          </p:cNvSpPr>
          <p:nvPr>
            <p:ph idx="1"/>
          </p:nvPr>
        </p:nvSpPr>
        <p:spPr/>
        <p:txBody>
          <a:bodyPr/>
          <a:lstStyle/>
          <a:p>
            <a:pPr>
              <a:defRPr sz="1800"/>
            </a:pPr>
            <a:r>
              <a:t>Illo inventore aperiam lorem placeat repudiandae magnam eu sit eu saepe beatae ea accusantium. Dolor voluptate ab quaerat officia nemo eius neque officiis ex dolorem facere nulla dolor aliquip debitis cillum necessitatibus. Aute sed dicta enim ipsa nostrud. Magna elit illo consectetur exercitation illo laborum temporibus dolore dolore magna sit aperiam.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6</a:t>
            </a:r>
          </a:p>
        </p:txBody>
      </p:sp>
      <p:sp>
        <p:nvSpPr>
          <p:cNvPr id="3" name="Content Placeholder 2"/>
          <p:cNvSpPr>
            <a:spLocks noGrp="1"/>
          </p:cNvSpPr>
          <p:nvPr>
            <p:ph idx="1"/>
          </p:nvPr>
        </p:nvSpPr>
        <p:spPr/>
        <p:txBody>
          <a:bodyPr/>
          <a:lstStyle/>
          <a:p>
            <a:pPr>
              <a:defRPr sz="1800"/>
            </a:pPr>
            <a:r>
              <a:t>Autem magnam exercitation consectetur ut consectetur. Tempora deserunt excepteur neque sapiente voluptatem. Aut lorem eiusmod proident lorem earum quia. Fuga beatae aliqua et proident quis enim qui.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7</a:t>
            </a:r>
          </a:p>
        </p:txBody>
      </p:sp>
      <p:sp>
        <p:nvSpPr>
          <p:cNvPr id="3" name="Content Placeholder 2"/>
          <p:cNvSpPr>
            <a:spLocks noGrp="1"/>
          </p:cNvSpPr>
          <p:nvPr>
            <p:ph idx="1"/>
          </p:nvPr>
        </p:nvSpPr>
        <p:spPr/>
        <p:txBody>
          <a:bodyPr/>
          <a:lstStyle/>
          <a:p>
            <a:pPr>
              <a:defRPr sz="1800"/>
            </a:pPr>
            <a:r>
              <a:t>Ex asperiores hic pariatur proident cillum quisquam nemo et in labore saepe quibusdam labore repellendus voluptatem. Est possimus molestiae asperiores numquam quibusdam nisi cillum debitis aut doloribus do quibusdam. Fugiat modi numquam nisi totam doloremque enim. Repellat cillum modi officiis veniam dicta veniam enim asperiores recusandae adipiscing aliquip.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8</a:t>
            </a:r>
          </a:p>
        </p:txBody>
      </p:sp>
      <p:sp>
        <p:nvSpPr>
          <p:cNvPr id="3" name="Content Placeholder 2"/>
          <p:cNvSpPr>
            <a:spLocks noGrp="1"/>
          </p:cNvSpPr>
          <p:nvPr>
            <p:ph idx="1"/>
          </p:nvPr>
        </p:nvSpPr>
        <p:spPr/>
        <p:txBody>
          <a:bodyPr/>
          <a:lstStyle/>
          <a:p>
            <a:pPr>
              <a:defRPr sz="1800"/>
            </a:pPr>
            <a:r>
              <a:t>Esse incidunt numquam totam necessitatibus labore repellat itaque veniam commodo. Laborum nostrud accusantium sunt assumenda quia fugit proident. Itaque velit nulla perferendis rerum possimus sit debitis ipsa possimus laborum culpa voluptates sit. Sint aspernatur est culpa consequat autem aliqua. Delectus facere occaecat sequi reiciendis recusandae do incididunt.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9</a:t>
            </a:r>
          </a:p>
        </p:txBody>
      </p:sp>
      <p:sp>
        <p:nvSpPr>
          <p:cNvPr id="3" name="Content Placeholder 2"/>
          <p:cNvSpPr>
            <a:spLocks noGrp="1"/>
          </p:cNvSpPr>
          <p:nvPr>
            <p:ph idx="1"/>
          </p:nvPr>
        </p:nvSpPr>
        <p:spPr/>
        <p:txBody>
          <a:bodyPr/>
          <a:lstStyle/>
          <a:p>
            <a:pPr>
              <a:defRPr sz="1800"/>
            </a:pPr>
            <a:r>
              <a:t>Lorem veritatis architecto itaque necessitatibus quaerat aliqua cupidatat repudiandae sapiente. Eiusmod lorem eu rerum lorem mollit fuga magna temporibus pariatur quasi culpa architecto. Consequat nisi et numquam aliqua quae non excepteur saepe nulla recusandae nemo eius tempor fugit sint voluptas recusandae. Quisquam duis ut omnis sapiente totam. Doloremque mollit recusandae quisquam sunt eiusmod adipiscing deserunt numquam. Nesciunt repudiandae duis ex illo sequi quis nesciunt irure elit quia odit mollit eu consectetur tempora.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Slide 10</a:t>
            </a:r>
          </a:p>
        </p:txBody>
      </p:sp>
      <p:sp>
        <p:nvSpPr>
          <p:cNvPr id="3" name="Content Placeholder 2"/>
          <p:cNvSpPr>
            <a:spLocks noGrp="1"/>
          </p:cNvSpPr>
          <p:nvPr>
            <p:ph idx="1"/>
          </p:nvPr>
        </p:nvSpPr>
        <p:spPr/>
        <p:txBody>
          <a:bodyPr/>
          <a:lstStyle/>
          <a:p>
            <a:pPr>
              <a:defRPr sz="1800"/>
            </a:pPr>
            <a:r>
              <a:t>Quisquam tempor quibusdam saepe reprehenderit dolore ipsa enim. Fugiat possimus perferendis commodo laborum consectetur esse occaecat earum voluptate mollit repellendus ipsa itaque delectus. Aut id eiusmod dolor amet vitae ad tempor omnis pariatur incidunt perferendis numquam.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loremfile.dev sample document</dc:title>
  <dc:subject/>
  <dc:creator>loremfile.dev</dc:creator>
  <cp:keywords/>
  <dc:description>generated using python-pptx</dc:description>
  <cp:lastModifiedBy>loremfile.dev</cp:lastModifiedBy>
  <cp:revision>1</cp:revision>
  <dcterms:created xsi:type="dcterms:W3CDTF">2020-01-01T00:00:00Z</dcterms:created>
  <dcterms:modified xsi:type="dcterms:W3CDTF">2020-01-01T00:00:00Z</dcterms:modified>
  <cp:category/>
</cp:coreProperties>
</file>