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Quasi molestiae quibusdam tempora nemo assumenda irure fugiat consequat laudantium minim fugit dolore eius excepteur omnis cillum.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Excepteur qui nemo possimus quisquam eiusmod itaque anim beatae magna anim illo nesciunt possimus.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Autem earum amet voluptas accusantium incidunt esse debitis sapiente itaque culpa autem et delectus repudiandae pariatur rerum ratione.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Aut repellendus ut anim fuga aut exercitation.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Labore consectetur quaerat ipsum voluptate ea maiores repudiandae omnis recusandae vitae reiciendis sapiente laudantium dolor officia.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Plate 1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4592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Plate 2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4592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Plate 3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4592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Plate 4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4592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Plate 5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4592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loremfile.dev sample document</dc:title>
  <dc:subject/>
  <dc:creator>loremfile.dev</dc:creator>
  <cp:keywords/>
  <dc:description>generated using python-pptx</dc:description>
  <cp:lastModifiedBy>loremfile.dev</cp:lastModifiedBy>
  <cp:revision>1</cp:revision>
  <dcterms:created xsi:type="dcterms:W3CDTF">2020-01-01T00:00:00Z</dcterms:created>
  <dcterms:modified xsi:type="dcterms:W3CDTF">2020-01-01T00:00:00Z</dcterms:modified>
  <cp:category/>
</cp:coreProperties>
</file>