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1</a:t>
            </a:r>
          </a:p>
        </p:txBody>
      </p:sp>
      <p:sp>
        <p:nvSpPr>
          <p:cNvPr id="3" name="Content Placeholder 2"/>
          <p:cNvSpPr>
            <a:spLocks noGrp="1"/>
          </p:cNvSpPr>
          <p:nvPr>
            <p:ph idx="1"/>
          </p:nvPr>
        </p:nvSpPr>
        <p:spPr/>
        <p:txBody>
          <a:bodyPr/>
          <a:lstStyle/>
          <a:p>
            <a:pPr>
              <a:defRPr sz="1800"/>
            </a:pPr>
            <a:r>
              <a:t>Proident culpa et aliqua et laudantium esse est sequi repudiandae saepe enim reiciendis voluptas ut duis dolore. Nemo inventore laborum omnis sint amet similique possimus eius mollit perferendis veniam officia amet adipiscing repellendus nemo aliqua. Proident quia occaecat magna assumenda voluptate qui anim aliquip fuga quia. Non excepteur velit placeat temporibus eu totam porro quae ut aut rerum. Itaque quasi alias fugit autem explicabo repudiandae sequi totam pariatur enim voluptate id neque doloribus cillum fugiat laborum. Perferendis reiciendis tempor sint ab cillum neque minim nostrud rem voluptates. Sequi nemo irure assumenda cillum accusantium odit laboris vitae reprehenderit illo repellat aut enim.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loremfile.dev sample document</dc:title>
  <dc:subject/>
  <dc:creator>loremfile.dev</dc:creator>
  <cp:keywords/>
  <dc:description>generated using python-pptx</dc:description>
  <cp:lastModifiedBy>loremfile.dev</cp:lastModifiedBy>
  <cp:revision>1</cp:revision>
  <dcterms:created xsi:type="dcterms:W3CDTF">2020-01-01T00:00:00Z</dcterms:created>
  <dcterms:modified xsi:type="dcterms:W3CDTF">2020-01-01T00:00:00Z</dcterms:modified>
  <cp:category/>
</cp:coreProperties>
</file>