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8"/>
    <p:sldId id="258" r:id="rId9"/>
    <p:sldId id="259" r:id="rId10"/>
    <p:sldId id="260" r:id="rId1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Slide 1</a:t>
            </a:r>
          </a:p>
        </p:txBody>
      </p:sp>
      <p:sp>
        <p:nvSpPr>
          <p:cNvPr id="3" name="Content Placeholder 2"/>
          <p:cNvSpPr>
            <a:spLocks noGrp="1"/>
          </p:cNvSpPr>
          <p:nvPr>
            <p:ph idx="1"/>
          </p:nvPr>
        </p:nvSpPr>
        <p:spPr/>
        <p:txBody>
          <a:bodyPr/>
          <a:lstStyle/>
          <a:p>
            <a:pPr>
              <a:defRPr sz="1800"/>
            </a:pPr>
            <a:r>
              <a:t>Delectus itaque sunt incididunt qui odit nemo officia saepe. Repellat sint pariatur eius quisquam repudiandae nostrud eveniet cillum pariatur. Occaecat perferendis repudiandae esse accusantium eius necessitatibus nisi. Irure repellat quaerat delectus sapiente culpa sit placeat id dolorum fugit nesciunt alias culpa. Placeat assumenda sapiente itaque quia temporibus consectetur tempor officia inventore cillum sequitur.</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Slide 2</a:t>
            </a:r>
          </a:p>
        </p:txBody>
      </p:sp>
      <p:sp>
        <p:nvSpPr>
          <p:cNvPr id="3" name="Content Placeholder 2"/>
          <p:cNvSpPr>
            <a:spLocks noGrp="1"/>
          </p:cNvSpPr>
          <p:nvPr>
            <p:ph idx="1"/>
          </p:nvPr>
        </p:nvSpPr>
        <p:spPr/>
        <p:txBody>
          <a:bodyPr/>
          <a:lstStyle/>
          <a:p>
            <a:pPr>
              <a:defRPr sz="1800"/>
            </a:pPr>
            <a:r>
              <a:t>Dolorum laudantium ea minim sunt illo proident excepteur laudantium doloribus inventore doloribus totam sequitur aliquip. Laboris aperiam eius placeat laboris ipsum cillum repellat. Nulla voluptatem architecto rem incididunt elit adipisci asperiores molestiae quia repellat voluptatem excepteur. Omnis ullamco enim adipisci porro perferendis quibusdam deserunt anim ad possimus explicabo quaerat debitis sunt repudiandae. Exercitation adipisci perferendis facere quasi voluptate ipsa proident dolore velit anim accusantium. Numquam sapiente repellat voluptatem laborum qui accusantium laboris dolorem. Voluptates velit aute cupidatat omnis eius necessitatibus cupidatat debitis fuga eveniet lorem saepe placeat numquam.</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Slide 3</a:t>
            </a:r>
          </a:p>
        </p:txBody>
      </p:sp>
      <p:sp>
        <p:nvSpPr>
          <p:cNvPr id="3" name="Content Placeholder 2"/>
          <p:cNvSpPr>
            <a:spLocks noGrp="1"/>
          </p:cNvSpPr>
          <p:nvPr>
            <p:ph idx="1"/>
          </p:nvPr>
        </p:nvSpPr>
        <p:spPr/>
        <p:txBody>
          <a:bodyPr/>
          <a:lstStyle/>
          <a:p>
            <a:pPr>
              <a:defRPr sz="1800"/>
            </a:pPr>
            <a:r>
              <a:t>Excepteur eiusmod eiusmod nemo in aspernatur eaque dolore saepe nostrud assumenda. Occaecat ullamco aperiam ipsa ab saepe exercitation ratione ratione proident nulla facere ea inventore eaque porro placeat. Eu nemo voluptas eu eveniet sequitur officia. Proident voluptatem sequi ipsum ea laboris officiis est nemo excepteur veritatis non saepe odit adipisci quia lorem.</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Slide 4</a:t>
            </a:r>
          </a:p>
        </p:txBody>
      </p:sp>
      <p:sp>
        <p:nvSpPr>
          <p:cNvPr id="3" name="Content Placeholder 2"/>
          <p:cNvSpPr>
            <a:spLocks noGrp="1"/>
          </p:cNvSpPr>
          <p:nvPr>
            <p:ph idx="1"/>
          </p:nvPr>
        </p:nvSpPr>
        <p:spPr/>
        <p:txBody>
          <a:bodyPr/>
          <a:lstStyle/>
          <a:p>
            <a:pPr>
              <a:defRPr sz="1800"/>
            </a:pPr>
            <a:r>
              <a:t>Saepe tempor porro dicta porro id delectus necessitatibus nemo dicta sed. Laboris rerum quisquam sunt aperiam dolorem magna consequat ipsum laborum cillum est quis voluptatem. Non est officiis modi dolorum voluptas nemo voluptate consectetur numquam totam.</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Slide 5</a:t>
            </a:r>
          </a:p>
        </p:txBody>
      </p:sp>
      <p:sp>
        <p:nvSpPr>
          <p:cNvPr id="3" name="Content Placeholder 2"/>
          <p:cNvSpPr>
            <a:spLocks noGrp="1"/>
          </p:cNvSpPr>
          <p:nvPr>
            <p:ph idx="1"/>
          </p:nvPr>
        </p:nvSpPr>
        <p:spPr/>
        <p:txBody>
          <a:bodyPr/>
          <a:lstStyle/>
          <a:p>
            <a:pPr>
              <a:defRPr sz="1800"/>
            </a:pPr>
            <a:r>
              <a:t>Deserunt autem inventore numquam nesciunt cillum nisi veniam repellendus alias incididunt repellendus. Similique accusantium omnis consectetur quibusdam voluptas totam facere ab accusantium. Quasi laboris do necessitatibus assumenda exercitation odit modi veniam inventore anim porro culpa. Voluptate voluptate dolor consequat sed culpa nisi officiis odit elit quasi fuga. Maiores veritatis cupidatat et illo sapiente placeat voluptatem assumenda magnam velit fugit vitae placeat asperiores ab. Sed rerum assumenda aut asperiores eaque veniam ipsa possimus nostrud voluptatem nostrud eius rem tempora.</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loremfile.dev sample document</dc:title>
  <dc:subject/>
  <dc:creator>loremfile.dev</dc:creator>
  <cp:keywords/>
  <dc:description>generated using python-pptx</dc:description>
  <cp:lastModifiedBy>loremfile.dev</cp:lastModifiedBy>
  <cp:revision>1</cp:revision>
  <dcterms:created xsi:type="dcterms:W3CDTF">2020-01-01T00:00:00Z</dcterms:created>
  <dcterms:modified xsi:type="dcterms:W3CDTF">2020-01-01T00:00:00Z</dcterms:modified>
  <cp:category/>
</cp:coreProperties>
</file>