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barChart>
        <c:barDir val="col"/>
        <c:grouping val="clustered"/>
        <c:ser>
          <c:idx val="0"/>
          <c:order val="0"/>
          <c:tx>
            <c:strRef>
              <c:f>Sheet1!$B$1</c:f>
              <c:strCache>
                <c:ptCount val="1"/>
                <c:pt idx="0">
                  <c:v>Signups</c:v>
                </c:pt>
              </c:strCache>
            </c:strRef>
          </c:tx>
          <c:cat>
            <c:strRef>
              <c:f>Sheet1!$A$2:$A$5</c:f>
              <c:strCache>
                <c:ptCount val="4"/>
                <c:pt idx="0">
                  <c:v>Q1</c:v>
                </c:pt>
                <c:pt idx="1">
                  <c:v>Q2</c:v>
                </c:pt>
                <c:pt idx="2">
                  <c:v>Q3</c:v>
                </c:pt>
                <c:pt idx="3">
                  <c:v>Q4</c:v>
                </c:pt>
              </c:strCache>
            </c:strRef>
          </c:cat>
          <c:val>
            <c:numRef>
              <c:f>Sheet1!$B$2:$B$5</c:f>
              <c:numCache>
                <c:formatCode>General</c:formatCode>
                <c:ptCount val="4"/>
                <c:pt idx="0">
                  <c:v>12.0</c:v>
                </c:pt>
                <c:pt idx="1">
                  <c:v>19.0</c:v>
                </c:pt>
                <c:pt idx="2">
                  <c:v>7.0</c:v>
                </c:pt>
                <c:pt idx="3">
                  <c:v>15.0</c:v>
                </c:pt>
              </c:numCache>
            </c:numRef>
          </c:val>
        </c:ser>
        <c:axId val="-2068027336"/>
        <c:axId val="-2113994440"/>
      </c:barChart>
      <c:catAx>
        <c:axId val="-2068027336"/>
        <c:scaling>
          <c:orientation val="minMax"/>
        </c:scaling>
        <c:delete val="0"/>
        <c:axPos val="b"/>
        <c:majorTickMark val="out"/>
        <c:minorTickMark val="none"/>
        <c:tickLblPos val="nextTo"/>
        <c:crossAx val="-2113994440"/>
        <c:crosses val="autoZero"/>
        <c:auto val="1"/>
        <c:lblAlgn val="ctr"/>
        <c:lblOffset val="100"/>
        <c:noMultiLvlLbl val="0"/>
      </c:catAx>
      <c:valAx>
        <c:axId val="-2113994440"/>
        <c:scaling/>
        <c:delete val="0"/>
        <c:axPos val="l"/>
        <c:majorGridlines/>
        <c:majorTickMark val="out"/>
        <c:minorTickMark val="none"/>
        <c:tickLblPos val="nextTo"/>
        <c:crossAx val="-2068027336"/>
        <c:crosses val="autoZero"/>
      </c:valAx>
    </c:plotArea>
    <c:dispBlanksAs val="gap"/>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chart" Target="../charts/chart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1</a:t>
            </a:r>
          </a:p>
        </p:txBody>
      </p:sp>
      <p:sp>
        <p:nvSpPr>
          <p:cNvPr id="3" name="Content Placeholder 2"/>
          <p:cNvSpPr>
            <a:spLocks noGrp="1"/>
          </p:cNvSpPr>
          <p:nvPr>
            <p:ph idx="1"/>
          </p:nvPr>
        </p:nvSpPr>
        <p:spPr/>
        <p:txBody>
          <a:bodyPr/>
          <a:lstStyle/>
          <a:p>
            <a:pPr>
              <a:defRPr sz="1800"/>
            </a:pPr>
            <a:r>
              <a:t>Lorem fugit nostrud saepe ipsa ea repellat eveniet officiis maiores beatae aut tempor sapiente quasi ab quisquam. Reprehenderit similique ratione sequi assumenda anim doloremque proident culpa accusantium reiciendis laborum veniam placeat eu aperiam officia alias. Est saepe mollit inventore nemo temporibus quae maiores numquam cupidatat nulla voluptate placeat tempor. Ut numquam debitis tenetur quibusdam elit ullamco ab inventore. Et est veniam amet numquam ad esse lorem et aspernatur labore. Dicta itaque laborum excepteur necessitatibus rerum dolorum beatae repudiandae do sapiente sequitur rerum. Aut velit esse ut repudiandae qui adipiscing itaque beatae pariatur porro.</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Quarterly signups</a:t>
            </a:r>
          </a:p>
        </p:txBody>
      </p:sp>
      <p:graphicFrame>
        <p:nvGraphicFramePr>
          <p:cNvPr id="3" name="Chart 2"/>
          <p:cNvGraphicFramePr>
            <a:graphicFrameLocks noGrp="1"/>
          </p:cNvGraphicFramePr>
          <p:nvPr/>
        </p:nvGraphicFramePr>
        <p:xfrm>
          <a:off x="457200" y="1645920"/>
          <a:ext cx="8229600" cy="4114800"/>
        </p:xfrm>
        <a:graphic>
          <a:graphicData uri="http://schemas.openxmlformats.org/drawingml/2006/chart">
            <c:chart xmlns:c="http://schemas.openxmlformats.org/drawingml/2006/chart" r:id="rId2"/>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loremfile.dev sample document</dc:title>
  <dc:subject/>
  <dc:creator>loremfile.dev</dc:creator>
  <cp:keywords/>
  <dc:description>generated using python-pptx</dc:description>
  <cp:lastModifiedBy>loremfile.dev</cp:lastModifiedBy>
  <cp:revision>1</cp:revision>
  <dcterms:created xsi:type="dcterms:W3CDTF">2020-01-01T00:00:00Z</dcterms:created>
  <dcterms:modified xsi:type="dcterms:W3CDTF">2020-01-01T00:00:00Z</dcterms:modified>
  <cp:category/>
</cp:coreProperties>
</file>