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1</a:t>
            </a:r>
          </a:p>
        </p:txBody>
      </p:sp>
      <p:sp>
        <p:nvSpPr>
          <p:cNvPr id="3" name="Content Placeholder 2"/>
          <p:cNvSpPr>
            <a:spLocks noGrp="1"/>
          </p:cNvSpPr>
          <p:nvPr>
            <p:ph idx="1"/>
          </p:nvPr>
        </p:nvSpPr>
        <p:spPr/>
        <p:txBody>
          <a:bodyPr/>
          <a:lstStyle/>
          <a:p>
            <a:pPr>
              <a:defRPr sz="1800"/>
            </a:pPr>
            <a:r>
              <a:t>Officiis ad aliquip aperiam sed ipsum. Voluptas esse magna nesciunt velit proident occaecat mollit excepteur ut quia amet neque veniam dolorem sed. Voluptates rerum reprehenderit neque culpa quisquam dicta mollit sint ex lorem sed non itaque. Laboris autem fugit enim deserunt quae aliquip mollit reiciendis laborum.</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show="0">
  <p:cSld>
    <p:spTree>
      <p:nvGrpSpPr>
        <p:cNvPr id="1" name=""/>
        <p:cNvGrpSpPr/>
        <p:nvPr/>
      </p:nvGrpSpPr>
      <p:grpSpPr/>
      <p:sp>
        <p:nvSpPr>
          <p:cNvPr id="2" name="Title 1"/>
          <p:cNvSpPr>
            <a:spLocks noGrp="1"/>
          </p:cNvSpPr>
          <p:nvPr>
            <p:ph type="title"/>
          </p:nvPr>
        </p:nvSpPr>
        <p:spPr/>
        <p:txBody>
          <a:bodyPr/>
          <a:lstStyle/>
          <a:p>
            <a:r>
              <a:t>Slide 2</a:t>
            </a:r>
          </a:p>
        </p:txBody>
      </p:sp>
      <p:sp>
        <p:nvSpPr>
          <p:cNvPr id="3" name="Content Placeholder 2"/>
          <p:cNvSpPr>
            <a:spLocks noGrp="1"/>
          </p:cNvSpPr>
          <p:nvPr>
            <p:ph idx="1"/>
          </p:nvPr>
        </p:nvSpPr>
        <p:spPr/>
        <p:txBody>
          <a:bodyPr/>
          <a:lstStyle/>
          <a:p>
            <a:pPr>
              <a:defRPr sz="1800"/>
            </a:pPr>
            <a:r>
              <a:t>Ipsa commodo sunt placeat sed debitis elit odit voluptates nemo sit tenetur quibusdam earum officia eu. Porro quae illo asperiores nostrud itaque perferendis reprehenderit cupidatat temporibus do doloribus. Aliquip est quaerat eaque officiis reiciendis deserunt quia incidunt laborum duis voluptatem. Voluptatem nostrud explicabo fugiat eius eius mollit alias rem adipisci elit eaque sunt architecto. Laudantium fugiat minim qui eaque laborum proident nostrud numquam reprehenderit rem inventore quaerat porro repellendus explicabo repellendus. Laboris illo repellendus temporibus eaque quae vitae laborum autem doloribus voluptate sed et cupidatat facere. In fugit aspernatur nesciunt proident beatae id quae hic culpa necessitatibus ipsa culpa ad aperiam id magnam.</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Slide 3</a:t>
            </a:r>
          </a:p>
        </p:txBody>
      </p:sp>
      <p:sp>
        <p:nvSpPr>
          <p:cNvPr id="3" name="Content Placeholder 2"/>
          <p:cNvSpPr>
            <a:spLocks noGrp="1"/>
          </p:cNvSpPr>
          <p:nvPr>
            <p:ph idx="1"/>
          </p:nvPr>
        </p:nvSpPr>
        <p:spPr/>
        <p:txBody>
          <a:bodyPr/>
          <a:lstStyle/>
          <a:p>
            <a:pPr>
              <a:defRPr sz="1800"/>
            </a:pPr>
            <a:r>
              <a:t>Recusandae molestiae voluptatem possimus proident laudantium veniam ea incidunt. Officia ab nisi temporibus repellendus omnis. Accusantium aspernatur doloribus aperiam amet deserunt itaque necessitatibus exercitation debitis non temporibus magnam neque architecto ea do.</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loremfile.dev sample document</dc:title>
  <dc:subject/>
  <dc:creator>loremfile.dev</dc:creator>
  <cp:keywords/>
  <dc:description>generated using python-pptx</dc:description>
  <cp:lastModifiedBy>loremfile.dev</cp:lastModifiedBy>
  <cp:revision>1</cp:revision>
  <dcterms:created xsi:type="dcterms:W3CDTF">2020-01-01T00:00:00Z</dcterms:created>
  <dcterms:modified xsi:type="dcterms:W3CDTF">2020-01-01T00:00:00Z</dcterms:modified>
  <cp:category/>
</cp:coreProperties>
</file>