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1</a:t>
            </a:r>
          </a:p>
        </p:txBody>
      </p:sp>
      <p:sp>
        <p:nvSpPr>
          <p:cNvPr id="3" name="Content Placeholder 2"/>
          <p:cNvSpPr>
            <a:spLocks noGrp="1"/>
          </p:cNvSpPr>
          <p:nvPr>
            <p:ph idx="1"/>
          </p:nvPr>
        </p:nvSpPr>
        <p:spPr/>
        <p:txBody>
          <a:bodyPr/>
          <a:lstStyle/>
          <a:p>
            <a:pPr>
              <a:defRPr sz="1800"/>
            </a:pPr>
            <a:r>
              <a:t>Nulla facere aliquip omnis fuga est repellat omnis earum. Veritatis pariatur occaecat mollit tempor laboris tempora eaque doloribus commodo deserunt est neque voluptatem. Repellat mollit hic velit quae sequi eiusmod veniam incididunt commodo sint ut occaecat eius in commodo. Magnam architecto minim culpa quia totam exercitation sunt occaecat alias ullamco consectetur sequi irure alias et quia modi. Officiis maiores possimus eius adipisci sapiente tempor voluptates esse modi nulla fuga repellat velit.</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People</a:t>
            </a:r>
          </a:p>
        </p:txBody>
      </p:sp>
      <p:graphicFrame>
        <p:nvGraphicFramePr>
          <p:cNvPr id="3" name="Table 2"/>
          <p:cNvGraphicFramePr>
            <a:graphicFrameLocks noGrp="1"/>
          </p:cNvGraphicFramePr>
          <p:nvPr/>
        </p:nvGraphicFramePr>
        <p:xfrm>
          <a:off x="457200" y="1645920"/>
          <a:ext cx="8229600" cy="2743200"/>
        </p:xfrm>
        <a:graphic>
          <a:graphicData uri="http://schemas.openxmlformats.org/drawingml/2006/table">
            <a:tbl>
              <a:tblPr firstRow="1" bandRow="1">
                <a:tableStyleId>{5C22544A-7EE6-4342-B048-85BDC9FD1C3A}</a:tableStyleId>
              </a:tblPr>
              <a:tblGrid>
                <a:gridCol w="2057400"/>
                <a:gridCol w="2057400"/>
                <a:gridCol w="2057400"/>
                <a:gridCol w="2057400"/>
              </a:tblGrid>
              <a:tr h="457200">
                <a:tc>
                  <a:txBody>
                    <a:bodyPr/>
                    <a:lstStyle/>
                    <a:p>
                      <a:r>
                        <a:t>first_name</a:t>
                      </a:r>
                    </a:p>
                  </a:txBody>
                  <a:tcPr/>
                </a:tc>
                <a:tc>
                  <a:txBody>
                    <a:bodyPr/>
                    <a:lstStyle/>
                    <a:p>
                      <a:r>
                        <a:t>last_name</a:t>
                      </a:r>
                    </a:p>
                  </a:txBody>
                  <a:tcPr/>
                </a:tc>
                <a:tc>
                  <a:txBody>
                    <a:bodyPr/>
                    <a:lstStyle/>
                    <a:p>
                      <a:r>
                        <a:t>city</a:t>
                      </a:r>
                    </a:p>
                  </a:txBody>
                  <a:tcPr/>
                </a:tc>
                <a:tc>
                  <a:txBody>
                    <a:bodyPr/>
                    <a:lstStyle/>
                    <a:p>
                      <a:r>
                        <a:t>country</a:t>
                      </a:r>
                    </a:p>
                  </a:txBody>
                  <a:tcPr/>
                </a:tc>
              </a:tr>
              <a:tr h="457200">
                <a:tc>
                  <a:txBody>
                    <a:bodyPr/>
                    <a:lstStyle/>
                    <a:p>
                      <a:r>
                        <a:t>Karin</a:t>
                      </a:r>
                    </a:p>
                  </a:txBody>
                  <a:tcPr/>
                </a:tc>
                <a:tc>
                  <a:txBody>
                    <a:bodyPr/>
                    <a:lstStyle/>
                    <a:p>
                      <a:r>
                        <a:t>Lambert</a:t>
                      </a:r>
                    </a:p>
                  </a:txBody>
                  <a:tcPr/>
                </a:tc>
                <a:tc>
                  <a:txBody>
                    <a:bodyPr/>
                    <a:lstStyle/>
                    <a:p>
                      <a:r>
                        <a:t>Bristol</a:t>
                      </a:r>
                    </a:p>
                  </a:txBody>
                  <a:tcPr/>
                </a:tc>
                <a:tc>
                  <a:txBody>
                    <a:bodyPr/>
                    <a:lstStyle/>
                    <a:p>
                      <a:r>
                        <a:t>GB</a:t>
                      </a:r>
                    </a:p>
                  </a:txBody>
                  <a:tcPr/>
                </a:tc>
              </a:tr>
              <a:tr h="457200">
                <a:tc>
                  <a:txBody>
                    <a:bodyPr/>
                    <a:lstStyle/>
                    <a:p>
                      <a:r>
                        <a:t>Nora</a:t>
                      </a:r>
                    </a:p>
                  </a:txBody>
                  <a:tcPr/>
                </a:tc>
                <a:tc>
                  <a:txBody>
                    <a:bodyPr/>
                    <a:lstStyle/>
                    <a:p>
                      <a:r>
                        <a:t>Koch</a:t>
                      </a:r>
                    </a:p>
                  </a:txBody>
                  <a:tcPr/>
                </a:tc>
                <a:tc>
                  <a:txBody>
                    <a:bodyPr/>
                    <a:lstStyle/>
                    <a:p>
                      <a:r>
                        <a:t>Athens</a:t>
                      </a:r>
                    </a:p>
                  </a:txBody>
                  <a:tcPr/>
                </a:tc>
                <a:tc>
                  <a:txBody>
                    <a:bodyPr/>
                    <a:lstStyle/>
                    <a:p>
                      <a:r>
                        <a:t>GR</a:t>
                      </a:r>
                    </a:p>
                  </a:txBody>
                  <a:tcPr/>
                </a:tc>
              </a:tr>
              <a:tr h="457200">
                <a:tc>
                  <a:txBody>
                    <a:bodyPr/>
                    <a:lstStyle/>
                    <a:p>
                      <a:r>
                        <a:t>Jonas</a:t>
                      </a:r>
                    </a:p>
                  </a:txBody>
                  <a:tcPr/>
                </a:tc>
                <a:tc>
                  <a:txBody>
                    <a:bodyPr/>
                    <a:lstStyle/>
                    <a:p>
                      <a:r>
                        <a:t>Chandra</a:t>
                      </a:r>
                    </a:p>
                  </a:txBody>
                  <a:tcPr/>
                </a:tc>
                <a:tc>
                  <a:txBody>
                    <a:bodyPr/>
                    <a:lstStyle/>
                    <a:p>
                      <a:r>
                        <a:t>Porto</a:t>
                      </a:r>
                    </a:p>
                  </a:txBody>
                  <a:tcPr/>
                </a:tc>
                <a:tc>
                  <a:txBody>
                    <a:bodyPr/>
                    <a:lstStyle/>
                    <a:p>
                      <a:r>
                        <a:t>PT</a:t>
                      </a:r>
                    </a:p>
                  </a:txBody>
                  <a:tcPr/>
                </a:tc>
              </a:tr>
              <a:tr h="457200">
                <a:tc>
                  <a:txBody>
                    <a:bodyPr/>
                    <a:lstStyle/>
                    <a:p>
                      <a:r>
                        <a:t>Kai</a:t>
                      </a:r>
                    </a:p>
                  </a:txBody>
                  <a:tcPr/>
                </a:tc>
                <a:tc>
                  <a:txBody>
                    <a:bodyPr/>
                    <a:lstStyle/>
                    <a:p>
                      <a:r>
                        <a:t>Bianchi</a:t>
                      </a:r>
                    </a:p>
                  </a:txBody>
                  <a:tcPr/>
                </a:tc>
                <a:tc>
                  <a:txBody>
                    <a:bodyPr/>
                    <a:lstStyle/>
                    <a:p>
                      <a:r>
                        <a:t>Bucharest</a:t>
                      </a:r>
                    </a:p>
                  </a:txBody>
                  <a:tcPr/>
                </a:tc>
                <a:tc>
                  <a:txBody>
                    <a:bodyPr/>
                    <a:lstStyle/>
                    <a:p>
                      <a:r>
                        <a:t>RO</a:t>
                      </a:r>
                    </a:p>
                  </a:txBody>
                  <a:tcPr/>
                </a:tc>
              </a:tr>
              <a:tr h="457200">
                <a:tc>
                  <a:txBody>
                    <a:bodyPr/>
                    <a:lstStyle/>
                    <a:p>
                      <a:r>
                        <a:t>Fatima</a:t>
                      </a:r>
                    </a:p>
                  </a:txBody>
                  <a:tcPr/>
                </a:tc>
                <a:tc>
                  <a:txBody>
                    <a:bodyPr/>
                    <a:lstStyle/>
                    <a:p>
                      <a:r>
                        <a:t>Cohen</a:t>
                      </a:r>
                    </a:p>
                  </a:txBody>
                  <a:tcPr/>
                </a:tc>
                <a:tc>
                  <a:txBody>
                    <a:bodyPr/>
                    <a:lstStyle/>
                    <a:p>
                      <a:r>
                        <a:t>Amsterdam</a:t>
                      </a:r>
                    </a:p>
                  </a:txBody>
                  <a:tcPr/>
                </a:tc>
                <a:tc>
                  <a:txBody>
                    <a:bodyPr/>
                    <a:lstStyle/>
                    <a:p>
                      <a:r>
                        <a:t>NL</a:t>
                      </a:r>
                    </a:p>
                  </a:txBody>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loremfile.dev sample document</dc:title>
  <dc:subject/>
  <dc:creator>loremfile.dev</dc:creator>
  <cp:keywords/>
  <dc:description>generated using python-pptx</dc:description>
  <cp:lastModifiedBy>loremfile.dev</cp:lastModifiedBy>
  <cp:revision>1</cp:revision>
  <dcterms:created xsi:type="dcterms:W3CDTF">2020-01-01T00:00:00Z</dcterms:created>
  <dcterms:modified xsi:type="dcterms:W3CDTF">2020-01-01T00:00:00Z</dcterms:modified>
  <cp:category/>
</cp:coreProperties>
</file>